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20640E-9569-4DB7-8CC9-8BA78D18AD3F}" v="2" dt="2025-03-03T14:48:30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3FA046D5-97C6-40F9-8EB5-08C0A9262529}"/>
    <pc:docChg chg="custSel modSld">
      <pc:chgData name="Oliver, Lisa" userId="cfb2a66f-8b9d-44c8-b74e-ae304664aff0" providerId="ADAL" clId="{3FA046D5-97C6-40F9-8EB5-08C0A9262529}" dt="2025-02-13T16:24:09.104" v="3"/>
      <pc:docMkLst>
        <pc:docMk/>
      </pc:docMkLst>
      <pc:sldChg chg="delSp modSp mod delAnim modAnim">
        <pc:chgData name="Oliver, Lisa" userId="cfb2a66f-8b9d-44c8-b74e-ae304664aff0" providerId="ADAL" clId="{3FA046D5-97C6-40F9-8EB5-08C0A9262529}" dt="2025-02-13T16:24:09.104" v="3"/>
        <pc:sldMkLst>
          <pc:docMk/>
          <pc:sldMk cId="2891029815" sldId="256"/>
        </pc:sldMkLst>
        <pc:picChg chg="mod">
          <ac:chgData name="Oliver, Lisa" userId="cfb2a66f-8b9d-44c8-b74e-ae304664aff0" providerId="ADAL" clId="{3FA046D5-97C6-40F9-8EB5-08C0A9262529}" dt="2025-02-13T16:24:04.065" v="1" actId="1076"/>
          <ac:picMkLst>
            <pc:docMk/>
            <pc:sldMk cId="2891029815" sldId="256"/>
            <ac:picMk id="2" creationId="{4FB7BA88-2BC8-5655-FC18-6D9E16E87EBF}"/>
          </ac:picMkLst>
        </pc:picChg>
        <pc:picChg chg="del">
          <ac:chgData name="Oliver, Lisa" userId="cfb2a66f-8b9d-44c8-b74e-ae304664aff0" providerId="ADAL" clId="{3FA046D5-97C6-40F9-8EB5-08C0A9262529}" dt="2025-02-13T16:22:54.754" v="0" actId="478"/>
          <ac:picMkLst>
            <pc:docMk/>
            <pc:sldMk cId="2891029815" sldId="256"/>
            <ac:picMk id="8" creationId="{AA03010D-1A5F-0669-988A-0647BA13A89F}"/>
          </ac:picMkLst>
        </pc:picChg>
      </pc:sldChg>
    </pc:docChg>
  </pc:docChgLst>
  <pc:docChgLst>
    <pc:chgData name="Oliver, Lisa" userId="9fcbb387-5689-429b-87d8-06a5581e943c" providerId="ADAL" clId="{CD5F2B0F-EF1D-42D8-91CB-7BD487517232}"/>
    <pc:docChg chg="custSel modSld">
      <pc:chgData name="Oliver, Lisa" userId="9fcbb387-5689-429b-87d8-06a5581e943c" providerId="ADAL" clId="{CD5F2B0F-EF1D-42D8-91CB-7BD487517232}" dt="2025-02-13T15:15:05.320" v="4"/>
      <pc:docMkLst>
        <pc:docMk/>
      </pc:docMkLst>
      <pc:sldChg chg="addSp delSp modSp mod delAnim modAnim">
        <pc:chgData name="Oliver, Lisa" userId="9fcbb387-5689-429b-87d8-06a5581e943c" providerId="ADAL" clId="{CD5F2B0F-EF1D-42D8-91CB-7BD487517232}" dt="2025-02-13T15:15:05.320" v="4"/>
        <pc:sldMkLst>
          <pc:docMk/>
          <pc:sldMk cId="206003423" sldId="257"/>
        </pc:sldMkLst>
        <pc:picChg chg="add del mod">
          <ac:chgData name="Oliver, Lisa" userId="9fcbb387-5689-429b-87d8-06a5581e943c" providerId="ADAL" clId="{CD5F2B0F-EF1D-42D8-91CB-7BD487517232}" dt="2025-02-13T15:14:47.169" v="2" actId="21"/>
          <ac:picMkLst>
            <pc:docMk/>
            <pc:sldMk cId="206003423" sldId="257"/>
            <ac:picMk id="2" creationId="{305935B7-C3BB-E08F-1477-D7CAE3D0389C}"/>
          </ac:picMkLst>
        </pc:picChg>
        <pc:picChg chg="add mod">
          <ac:chgData name="Oliver, Lisa" userId="9fcbb387-5689-429b-87d8-06a5581e943c" providerId="ADAL" clId="{CD5F2B0F-EF1D-42D8-91CB-7BD487517232}" dt="2025-02-13T15:14:57.477" v="3"/>
          <ac:picMkLst>
            <pc:docMk/>
            <pc:sldMk cId="206003423" sldId="257"/>
            <ac:picMk id="3" creationId="{84E7BEE0-9127-A930-91AB-F04B4E48220E}"/>
          </ac:picMkLst>
        </pc:picChg>
      </pc:sldChg>
    </pc:docChg>
  </pc:docChgLst>
  <pc:docChgLst>
    <pc:chgData name="Oliver, Lisa" userId="cfb2a66f-8b9d-44c8-b74e-ae304664aff0" providerId="ADAL" clId="{F520640E-9569-4DB7-8CC9-8BA78D18AD3F}"/>
    <pc:docChg chg="custSel modSld">
      <pc:chgData name="Oliver, Lisa" userId="cfb2a66f-8b9d-44c8-b74e-ae304664aff0" providerId="ADAL" clId="{F520640E-9569-4DB7-8CC9-8BA78D18AD3F}" dt="2025-03-03T14:48:30.013" v="16"/>
      <pc:docMkLst>
        <pc:docMk/>
      </pc:docMkLst>
      <pc:sldChg chg="delSp modSp mod delAnim modAnim">
        <pc:chgData name="Oliver, Lisa" userId="cfb2a66f-8b9d-44c8-b74e-ae304664aff0" providerId="ADAL" clId="{F520640E-9569-4DB7-8CC9-8BA78D18AD3F}" dt="2025-03-03T14:48:30.013" v="16"/>
        <pc:sldMkLst>
          <pc:docMk/>
          <pc:sldMk cId="2891029815" sldId="256"/>
        </pc:sldMkLst>
        <pc:spChg chg="mod">
          <ac:chgData name="Oliver, Lisa" userId="cfb2a66f-8b9d-44c8-b74e-ae304664aff0" providerId="ADAL" clId="{F520640E-9569-4DB7-8CC9-8BA78D18AD3F}" dt="2025-02-28T15:21:56.321" v="13" actId="20577"/>
          <ac:spMkLst>
            <pc:docMk/>
            <pc:sldMk cId="2891029815" sldId="256"/>
            <ac:spMk id="7" creationId="{91A1D6EB-51D3-2310-4CD9-E73C0DC7BBF7}"/>
          </ac:spMkLst>
        </pc:spChg>
        <pc:picChg chg="del">
          <ac:chgData name="Oliver, Lisa" userId="cfb2a66f-8b9d-44c8-b74e-ae304664aff0" providerId="ADAL" clId="{F520640E-9569-4DB7-8CC9-8BA78D18AD3F}" dt="2025-03-03T14:47:53.651" v="14" actId="478"/>
          <ac:picMkLst>
            <pc:docMk/>
            <pc:sldMk cId="2891029815" sldId="256"/>
            <ac:picMk id="2" creationId="{4FB7BA88-2BC8-5655-FC18-6D9E16E87EBF}"/>
          </ac:picMkLst>
        </pc:picChg>
        <pc:picChg chg="mod">
          <ac:chgData name="Oliver, Lisa" userId="cfb2a66f-8b9d-44c8-b74e-ae304664aff0" providerId="ADAL" clId="{F520640E-9569-4DB7-8CC9-8BA78D18AD3F}" dt="2025-03-03T14:48:26.678" v="15" actId="1076"/>
          <ac:picMkLst>
            <pc:docMk/>
            <pc:sldMk cId="2891029815" sldId="256"/>
            <ac:picMk id="3" creationId="{7E757CF4-93D1-D772-B1E6-1953F7AE043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48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6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2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0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541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2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3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84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6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19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05EE14-8A81-41E0-BB5F-DE593CC589E6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9A72437-58E2-4D6C-90E4-46D3F9D5788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10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E0C114-5646-0A79-E8D0-66C816FF5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1466F5-5056-5422-9F8E-E51990FDB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A1D6EB-51D3-2310-4CD9-E73C0DC7BBF7}"/>
              </a:ext>
            </a:extLst>
          </p:cNvPr>
          <p:cNvSpPr txBox="1"/>
          <p:nvPr/>
        </p:nvSpPr>
        <p:spPr>
          <a:xfrm>
            <a:off x="3048698" y="4769249"/>
            <a:ext cx="60946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Domestic Violence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757CF4-93D1-D772-B1E6-1953F7AE04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5974" y="57404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0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6"/>
    </mc:Choice>
    <mc:Fallback xmlns="">
      <p:transition spd="slow" advTm="1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V FINAL Part 13 2.13">
            <a:hlinkClick r:id="" action="ppaction://media"/>
            <a:extLst>
              <a:ext uri="{FF2B5EF4-FFF2-40B4-BE49-F238E27FC236}">
                <a16:creationId xmlns:a16="http://schemas.microsoft.com/office/drawing/2014/main" id="{84E7BEE0-9127-A930-91AB-F04B4E4822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</TotalTime>
  <Words>9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2025-01-16T15:41:19Z</dcterms:created>
  <dcterms:modified xsi:type="dcterms:W3CDTF">2025-03-03T14:48:31Z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D58C8F52-C878-4481-B521-DD87F9A37EDC</vt:lpwstr>
  </property>
  <property fmtid="{D5CDD505-2E9C-101B-9397-08002B2CF9AE}" pid="3" name="ArticulatePath">
    <vt:lpwstr>Presentation1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2025-01-16T16:19:52Z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f434df82-b354-4b15-a729-2ba16924d2ce</vt:lpwstr>
  </property>
  <property fmtid="{D5CDD505-2E9C-101B-9397-08002B2CF9AE}" pid="10" name="MSIP_Label_ea60d57e-af5b-4752-ac57-3e4f28ca11dc_ContentBits">
    <vt:lpwstr>0</vt:lpwstr>
  </property>
</Properties>
</file>